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0" r:id="rId6"/>
    <p:sldId id="259" r:id="rId7"/>
    <p:sldId id="261" r:id="rId8"/>
    <p:sldId id="262" r:id="rId9"/>
    <p:sldId id="263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1392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101BF-8C01-403D-9545-9F673C5E8C13}" type="datetimeFigureOut">
              <a:rPr lang="en-US" smtClean="0"/>
              <a:t>11/20/2014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BE2F5-9A51-42ED-9E62-0A888367E8A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Resource Reservation</a:t>
            </a:r>
            <a:br>
              <a:rPr lang="en-US" dirty="0" smtClean="0"/>
            </a:br>
            <a:r>
              <a:rPr lang="en-US" sz="3200" dirty="0" smtClean="0"/>
              <a:t>IBM </a:t>
            </a:r>
            <a:r>
              <a:rPr lang="en-US" sz="3200" dirty="0" err="1" smtClean="0"/>
              <a:t>Hackathon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By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Suresh </a:t>
            </a:r>
            <a:r>
              <a:rPr lang="en-US" dirty="0" err="1" smtClean="0">
                <a:solidFill>
                  <a:schemeClr val="tx1"/>
                </a:solidFill>
              </a:rPr>
              <a:t>Yarra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err="1" smtClean="0">
                <a:solidFill>
                  <a:schemeClr val="tx1"/>
                </a:solidFill>
              </a:rPr>
              <a:t>Prudhvi</a:t>
            </a:r>
            <a:r>
              <a:rPr lang="en-US" dirty="0" smtClean="0">
                <a:solidFill>
                  <a:schemeClr val="tx1"/>
                </a:solidFill>
              </a:rPr>
              <a:t> Raj </a:t>
            </a:r>
            <a:r>
              <a:rPr lang="en-US" dirty="0" err="1" smtClean="0">
                <a:solidFill>
                  <a:schemeClr val="tx1"/>
                </a:solidFill>
              </a:rPr>
              <a:t>Atluri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err="1" smtClean="0">
                <a:solidFill>
                  <a:schemeClr val="tx1"/>
                </a:solidFill>
              </a:rPr>
              <a:t>Shravan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Boda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Anil </a:t>
            </a:r>
            <a:r>
              <a:rPr lang="en-US" dirty="0" err="1" smtClean="0">
                <a:solidFill>
                  <a:schemeClr val="tx1"/>
                </a:solidFill>
              </a:rPr>
              <a:t>Kanth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Nelluri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 cstate="print"/>
          <a:srcRect l="23237" t="24352" r="3045" b="5181"/>
          <a:stretch/>
        </p:blipFill>
        <p:spPr bwMode="auto">
          <a:xfrm>
            <a:off x="457200" y="1651760"/>
            <a:ext cx="8229600" cy="442284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99064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762000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8800" dirty="0" smtClean="0"/>
          </a:p>
          <a:p>
            <a:pPr marL="0" indent="0" algn="ctr">
              <a:buNone/>
            </a:pPr>
            <a:r>
              <a:rPr lang="en-US" sz="8800" dirty="0" smtClean="0"/>
              <a:t>DEMO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943475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667000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800" dirty="0" smtClean="0"/>
              <a:t>Thank You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31223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automate resource booking procedure in  recreation center, we came up with an idea to develop mobile application in Android using IBM </a:t>
            </a:r>
            <a:r>
              <a:rPr lang="en-US" dirty="0" err="1" smtClean="0"/>
              <a:t>Bluemix</a:t>
            </a:r>
            <a:r>
              <a:rPr lang="en-US" dirty="0" smtClean="0"/>
              <a:t> mobile cloud.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525963"/>
          </a:xfrm>
        </p:spPr>
        <p:txBody>
          <a:bodyPr/>
          <a:lstStyle/>
          <a:p>
            <a:r>
              <a:rPr lang="en-US" dirty="0" smtClean="0"/>
              <a:t>Resource Booking:	</a:t>
            </a:r>
          </a:p>
          <a:p>
            <a:pPr lvl="1"/>
            <a:r>
              <a:rPr lang="en-US" dirty="0" smtClean="0"/>
              <a:t>This is a feature that allows students to know if resources in recreation center are available.</a:t>
            </a:r>
          </a:p>
          <a:p>
            <a:pPr lvl="1"/>
            <a:r>
              <a:rPr lang="en-US" dirty="0" smtClean="0"/>
              <a:t>It helps save time, because it is one stop to go using smart phone.</a:t>
            </a:r>
          </a:p>
          <a:p>
            <a:pPr lvl="1"/>
            <a:endParaRPr lang="en-US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used IBM data objects to communicate with mobile cloud.</a:t>
            </a:r>
          </a:p>
          <a:p>
            <a:r>
              <a:rPr lang="en-US" dirty="0" smtClean="0"/>
              <a:t>We used SSO pathway login services for login into application.</a:t>
            </a:r>
          </a:p>
          <a:p>
            <a:r>
              <a:rPr lang="en-US" dirty="0" smtClean="0"/>
              <a:t>Used native android for front end user interface</a:t>
            </a:r>
          </a:p>
        </p:txBody>
      </p:sp>
    </p:spTree>
    <p:extLst>
      <p:ext uri="{BB962C8B-B14F-4D97-AF65-F5344CB8AC3E}">
        <p14:creationId xmlns:p14="http://schemas.microsoft.com/office/powerpoint/2010/main" val="2179600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 Shots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 cstate="print"/>
          <a:srcRect l="16870" t="5052" r="52840" b="4033"/>
          <a:stretch/>
        </p:blipFill>
        <p:spPr bwMode="auto">
          <a:xfrm>
            <a:off x="1524000" y="1905000"/>
            <a:ext cx="2438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Content Placeholder 3"/>
          <p:cNvPicPr>
            <a:picLocks/>
          </p:cNvPicPr>
          <p:nvPr/>
        </p:nvPicPr>
        <p:blipFill rotWithShape="1">
          <a:blip r:embed="rId3" cstate="print"/>
          <a:srcRect l="16870" t="5052" r="52839" b="4033"/>
          <a:stretch/>
        </p:blipFill>
        <p:spPr bwMode="auto">
          <a:xfrm>
            <a:off x="4953000" y="1905000"/>
            <a:ext cx="2438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98886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 Shots</a:t>
            </a:r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 rotWithShape="1">
          <a:blip r:embed="rId2" cstate="print"/>
          <a:srcRect l="16870" t="5052" r="52840" b="4033"/>
          <a:stretch/>
        </p:blipFill>
        <p:spPr bwMode="auto">
          <a:xfrm>
            <a:off x="1905000" y="1828801"/>
            <a:ext cx="2438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/>
          <p:nvPr/>
        </p:nvPicPr>
        <p:blipFill rotWithShape="1">
          <a:blip r:embed="rId3" cstate="print"/>
          <a:srcRect l="16667" t="6671" r="52564" b="4390"/>
          <a:stretch/>
        </p:blipFill>
        <p:spPr bwMode="auto">
          <a:xfrm>
            <a:off x="5410200" y="1828802"/>
            <a:ext cx="22860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 Shots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 cstate="print"/>
          <a:srcRect l="16827" t="5001" r="52564" b="3946"/>
          <a:stretch/>
        </p:blipFill>
        <p:spPr bwMode="auto">
          <a:xfrm>
            <a:off x="5638800" y="1752600"/>
            <a:ext cx="2706171" cy="452596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/>
          <p:nvPr/>
        </p:nvPicPr>
        <p:blipFill rotWithShape="1">
          <a:blip r:embed="rId3" cstate="print"/>
          <a:srcRect l="16347" t="5416" r="52560" b="5074"/>
          <a:stretch/>
        </p:blipFill>
        <p:spPr bwMode="auto">
          <a:xfrm>
            <a:off x="838200" y="1752599"/>
            <a:ext cx="2819400" cy="452596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53943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 Shots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 cstate="print"/>
          <a:srcRect l="16667" t="5556" r="52724" b="5026"/>
          <a:stretch/>
        </p:blipFill>
        <p:spPr bwMode="auto">
          <a:xfrm>
            <a:off x="914400" y="1676400"/>
            <a:ext cx="2755653" cy="452596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/>
          <p:nvPr/>
        </p:nvPicPr>
        <p:blipFill rotWithShape="1">
          <a:blip r:embed="rId3" cstate="print"/>
          <a:srcRect l="16668" t="5132" r="52554" b="5627"/>
          <a:stretch/>
        </p:blipFill>
        <p:spPr bwMode="auto">
          <a:xfrm>
            <a:off x="5181600" y="1676400"/>
            <a:ext cx="2438400" cy="452596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39929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 Shots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 cstate="print"/>
          <a:srcRect l="16507" t="5425" r="52243" b="5189"/>
          <a:stretch/>
        </p:blipFill>
        <p:spPr bwMode="auto">
          <a:xfrm>
            <a:off x="1033463" y="1747837"/>
            <a:ext cx="2133600" cy="452596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81400" y="1752600"/>
            <a:ext cx="24384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400800" y="1747837"/>
            <a:ext cx="2438400" cy="453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25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89</Words>
  <Application>Microsoft Office PowerPoint</Application>
  <PresentationFormat>On-screen Show (4:3)</PresentationFormat>
  <Paragraphs>24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Resource Reservation IBM Hackathon</vt:lpstr>
      <vt:lpstr>Idea</vt:lpstr>
      <vt:lpstr>Features</vt:lpstr>
      <vt:lpstr>Implementation</vt:lpstr>
      <vt:lpstr>Screen Shots</vt:lpstr>
      <vt:lpstr>Screen Shots</vt:lpstr>
      <vt:lpstr>Screen Shots</vt:lpstr>
      <vt:lpstr>Screen Shots</vt:lpstr>
      <vt:lpstr>Screen Shots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Resource Reservation IBM Hackathon</dc:title>
  <dc:creator>yarra suresh</dc:creator>
  <cp:lastModifiedBy>Microsoft account</cp:lastModifiedBy>
  <cp:revision>12</cp:revision>
  <dcterms:created xsi:type="dcterms:W3CDTF">2014-11-20T21:58:04Z</dcterms:created>
  <dcterms:modified xsi:type="dcterms:W3CDTF">2014-11-21T00:08:29Z</dcterms:modified>
</cp:coreProperties>
</file>

<file path=docProps/thumbnail.jpeg>
</file>